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de-DE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D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7" d="100"/>
          <a:sy n="17" d="100"/>
        </p:scale>
        <p:origin x="167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5062" y="1269841"/>
            <a:ext cx="2456688" cy="1706880"/>
          </a:xfrm>
          <a:prstGeom prst="rect">
            <a:avLst/>
          </a:prstGeom>
        </p:spPr>
      </p:pic>
      <p:sp>
        <p:nvSpPr>
          <p:cNvPr id="8" name="Rechteck 7"/>
          <p:cNvSpPr/>
          <p:nvPr userDrawn="1"/>
        </p:nvSpPr>
        <p:spPr>
          <a:xfrm>
            <a:off x="0" y="0"/>
            <a:ext cx="30275213" cy="42803763"/>
          </a:xfrm>
          <a:prstGeom prst="rect">
            <a:avLst/>
          </a:prstGeom>
          <a:noFill/>
          <a:ln w="508000">
            <a:solidFill>
              <a:srgbClr val="8BD1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3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5062" y="1269841"/>
            <a:ext cx="2456688" cy="1706880"/>
          </a:xfrm>
          <a:prstGeom prst="rect">
            <a:avLst/>
          </a:prstGeom>
        </p:spPr>
      </p:pic>
      <p:sp>
        <p:nvSpPr>
          <p:cNvPr id="8" name="Rechteck 7"/>
          <p:cNvSpPr/>
          <p:nvPr userDrawn="1"/>
        </p:nvSpPr>
        <p:spPr>
          <a:xfrm>
            <a:off x="0" y="0"/>
            <a:ext cx="30275213" cy="42803763"/>
          </a:xfrm>
          <a:prstGeom prst="rect">
            <a:avLst/>
          </a:prstGeom>
          <a:noFill/>
          <a:ln w="508000">
            <a:solidFill>
              <a:srgbClr val="8BD1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09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111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Company>KKH St. Elisabeth und St. Barbara Halle/Saale GmbH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Elfie Ehm</dc:creator>
  <cp:lastModifiedBy>Elfie Ehm</cp:lastModifiedBy>
  <cp:revision>1</cp:revision>
  <dcterms:created xsi:type="dcterms:W3CDTF">2019-10-11T08:22:57Z</dcterms:created>
  <dcterms:modified xsi:type="dcterms:W3CDTF">2019-10-11T08:27:21Z</dcterms:modified>
</cp:coreProperties>
</file>